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Play" pitchFamily="2" charset="0"/>
      <p:regular r:id="rId4"/>
      <p:bold r:id="rId5"/>
    </p:embeddedFont>
    <p:embeddedFont>
      <p:font typeface="Short Stack" panose="02010500040000000007" pitchFamily="2" charset="77"/>
      <p:regular r:id="rId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fFenxxRhjpLyv2Gy2IUM7nPUX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A close-up of a piano key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7640" y="1299393"/>
            <a:ext cx="9319874" cy="42097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424223" y="914398"/>
            <a:ext cx="22328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DOG HOUSE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6959200" y="914400"/>
            <a:ext cx="432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GRANDMA’S HOUSE 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1932100" y="6477025"/>
            <a:ext cx="975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           Dog       Elephant                                    </a:t>
            </a:r>
            <a:r>
              <a:rPr lang="en-US" sz="1800">
                <a:solidFill>
                  <a:schemeClr val="dk1"/>
                </a:solidFill>
              </a:rPr>
              <a:t>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Front     Grandma      Aunt        Back</a:t>
            </a:r>
            <a:endParaRPr/>
          </a:p>
        </p:txBody>
      </p:sp>
      <p:pic>
        <p:nvPicPr>
          <p:cNvPr id="88" name="Google Shape;88;p1" descr="A dog sitting on the floor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1359" y="5596771"/>
            <a:ext cx="819956" cy="86756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560997" y="527713"/>
            <a:ext cx="493075" cy="77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" descr="A dog sitting on the floor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4492" y="62789"/>
            <a:ext cx="1085888" cy="1148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descr="A cat standing on its hind legs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32095" y="5820241"/>
            <a:ext cx="860411" cy="70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A grey elephant figurin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55728" y="5799827"/>
            <a:ext cx="1101257" cy="7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A close-up of a door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29158" y="5521803"/>
            <a:ext cx="545635" cy="901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A white door with windows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60875" y="5660995"/>
            <a:ext cx="566957" cy="816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descr="A person smiling at camera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86507" y="5542580"/>
            <a:ext cx="921048" cy="86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 descr="A person wearing white shirt and earbuds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04380" y="5626792"/>
            <a:ext cx="791393" cy="708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 descr="A person smiling at camera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735339" y="42719"/>
            <a:ext cx="1290084" cy="1209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Short Stack</vt:lpstr>
      <vt:lpstr>Play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Meri</dc:creator>
  <cp:lastModifiedBy>Meri Allen</cp:lastModifiedBy>
  <cp:revision>1</cp:revision>
  <dcterms:created xsi:type="dcterms:W3CDTF">2025-11-14T16:03:38Z</dcterms:created>
  <dcterms:modified xsi:type="dcterms:W3CDTF">2026-04-12T21:40:46Z</dcterms:modified>
</cp:coreProperties>
</file>